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1" r:id="rId8"/>
    <p:sldId id="258" r:id="rId9"/>
    <p:sldId id="259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FD06E-72FF-4234-9BDA-C8A99840FE9F}" type="datetimeFigureOut">
              <a:rPr lang="el-GR" smtClean="0"/>
              <a:pPr/>
              <a:t>1/5/2022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6FF8A-7C6B-412A-AA7A-A484EF081AB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FD06E-72FF-4234-9BDA-C8A99840FE9F}" type="datetimeFigureOut">
              <a:rPr lang="el-GR" smtClean="0"/>
              <a:pPr/>
              <a:t>1/5/2022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6FF8A-7C6B-412A-AA7A-A484EF081AB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FD06E-72FF-4234-9BDA-C8A99840FE9F}" type="datetimeFigureOut">
              <a:rPr lang="el-GR" smtClean="0"/>
              <a:pPr/>
              <a:t>1/5/2022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6FF8A-7C6B-412A-AA7A-A484EF081AB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FD06E-72FF-4234-9BDA-C8A99840FE9F}" type="datetimeFigureOut">
              <a:rPr lang="el-GR" smtClean="0"/>
              <a:pPr/>
              <a:t>1/5/2022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6FF8A-7C6B-412A-AA7A-A484EF081AB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FD06E-72FF-4234-9BDA-C8A99840FE9F}" type="datetimeFigureOut">
              <a:rPr lang="el-GR" smtClean="0"/>
              <a:pPr/>
              <a:t>1/5/2022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6FF8A-7C6B-412A-AA7A-A484EF081AB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FD06E-72FF-4234-9BDA-C8A99840FE9F}" type="datetimeFigureOut">
              <a:rPr lang="el-GR" smtClean="0"/>
              <a:pPr/>
              <a:t>1/5/2022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6FF8A-7C6B-412A-AA7A-A484EF081AB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FD06E-72FF-4234-9BDA-C8A99840FE9F}" type="datetimeFigureOut">
              <a:rPr lang="el-GR" smtClean="0"/>
              <a:pPr/>
              <a:t>1/5/2022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6FF8A-7C6B-412A-AA7A-A484EF081AB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FD06E-72FF-4234-9BDA-C8A99840FE9F}" type="datetimeFigureOut">
              <a:rPr lang="el-GR" smtClean="0"/>
              <a:pPr/>
              <a:t>1/5/2022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6FF8A-7C6B-412A-AA7A-A484EF081AB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FD06E-72FF-4234-9BDA-C8A99840FE9F}" type="datetimeFigureOut">
              <a:rPr lang="el-GR" smtClean="0"/>
              <a:pPr/>
              <a:t>1/5/2022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6FF8A-7C6B-412A-AA7A-A484EF081AB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FD06E-72FF-4234-9BDA-C8A99840FE9F}" type="datetimeFigureOut">
              <a:rPr lang="el-GR" smtClean="0"/>
              <a:pPr/>
              <a:t>1/5/2022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6FF8A-7C6B-412A-AA7A-A484EF081AB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FD06E-72FF-4234-9BDA-C8A99840FE9F}" type="datetimeFigureOut">
              <a:rPr lang="el-GR" smtClean="0"/>
              <a:pPr/>
              <a:t>1/5/2022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6FF8A-7C6B-412A-AA7A-A484EF081AB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FD06E-72FF-4234-9BDA-C8A99840FE9F}" type="datetimeFigureOut">
              <a:rPr lang="el-GR" smtClean="0"/>
              <a:pPr/>
              <a:t>1/5/2022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6FF8A-7C6B-412A-AA7A-A484EF081AB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Παραδοσιακές συνταγές</a:t>
            </a:r>
            <a:br>
              <a:rPr lang="el-GR" dirty="0" smtClean="0"/>
            </a:br>
            <a:r>
              <a:rPr lang="en-US" dirty="0" smtClean="0"/>
              <a:t>traditional reci</a:t>
            </a:r>
            <a:r>
              <a:rPr lang="en-US" dirty="0"/>
              <a:t>p</a:t>
            </a:r>
            <a:r>
              <a:rPr lang="en-US" dirty="0" smtClean="0"/>
              <a:t>es</a:t>
            </a:r>
            <a:endParaRPr lang="el-GR" dirty="0"/>
          </a:p>
        </p:txBody>
      </p:sp>
      <p:pic>
        <p:nvPicPr>
          <p:cNvPr id="7" name="6 - Θέση περιεχομένου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10861" y="2132856"/>
            <a:ext cx="3257083" cy="2016224"/>
          </a:xfrm>
        </p:spPr>
      </p:pic>
      <p:pic>
        <p:nvPicPr>
          <p:cNvPr id="1026" name="Picture 2" descr="C:\Users\Konstantina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9" y="2132856"/>
            <a:ext cx="3218444" cy="2016224"/>
          </a:xfrm>
          <a:prstGeom prst="rect">
            <a:avLst/>
          </a:prstGeom>
          <a:noFill/>
        </p:spPr>
      </p:pic>
      <p:pic>
        <p:nvPicPr>
          <p:cNvPr id="1027" name="Picture 3" descr="C:\Users\Konstantina\Desktop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437112"/>
            <a:ext cx="3114671" cy="2160240"/>
          </a:xfrm>
          <a:prstGeom prst="rect">
            <a:avLst/>
          </a:prstGeom>
          <a:noFill/>
        </p:spPr>
      </p:pic>
      <p:pic>
        <p:nvPicPr>
          <p:cNvPr id="1028" name="Picture 4" descr="C:\Users\Konstantina\Desktop\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509120"/>
            <a:ext cx="3168352" cy="20182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Konstantina\Desktop\2022-04-30 10_59_53-παραδοσιακές συνταγές.pdf και 1 ακόμη σελίδα - Προσωπικό - Microsoft​ Ed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463" y="548680"/>
            <a:ext cx="8345487" cy="52710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C:\Users\Konstantina\Desktop\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223888"/>
            <a:ext cx="7048252" cy="6110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Konstantina\Desktop\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476673"/>
            <a:ext cx="7695952" cy="55955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Konstantina\Desktop\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77128"/>
            <a:ext cx="8064895" cy="56441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nstantina\Desktop\2022-04-30 11_00_17-HP Sm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387085" cy="57764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nstantina\Desktop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954" y="692696"/>
            <a:ext cx="7442721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onstantina\Desktop\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42959"/>
            <a:ext cx="7083869" cy="5650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onstantina\Desktop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6840760" cy="5803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onstantina\Desktop\2022-04-30 10_58_27-παραδοσιακές συνταγές.pdf και 1 ακόμη σελίδα - Προσωπικό - Microsoft​ Ed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263" y="590550"/>
            <a:ext cx="8497887" cy="5676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6" name="Picture 10" descr="C:\Users\Konstantina\Desktop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692696"/>
            <a:ext cx="6327601" cy="5255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Konstantina\Desktop\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18031"/>
            <a:ext cx="6984776" cy="5430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Konstantina\Desktop\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74694"/>
            <a:ext cx="7632848" cy="52745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Konstantina\Desktop\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12750"/>
            <a:ext cx="7560840" cy="6030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Konstantina\Desktop\2022-04-30 10_59_25-HP Smart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413" y="685800"/>
            <a:ext cx="8383587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1" name="Picture 19" descr="C:\Users\Konstantina\Desktop\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3550" y="795338"/>
            <a:ext cx="5676900" cy="5267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C:\Users\Konstantina\Desktop\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7056784" cy="5756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</Words>
  <Application>Microsoft Office PowerPoint</Application>
  <PresentationFormat>Προβολή στην οθόνη (4:3)</PresentationFormat>
  <Paragraphs>1</Paragraphs>
  <Slides>17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Θέμα του Office</vt:lpstr>
      <vt:lpstr>Παραδοσιακές συνταγές traditional recipes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Παραδοσιακές συνταγές traditional recipes</dc:title>
  <dc:creator>Konstantina</dc:creator>
  <cp:lastModifiedBy>Konstantina</cp:lastModifiedBy>
  <cp:revision>11</cp:revision>
  <dcterms:created xsi:type="dcterms:W3CDTF">2022-04-30T08:14:52Z</dcterms:created>
  <dcterms:modified xsi:type="dcterms:W3CDTF">2022-05-01T15:51:15Z</dcterms:modified>
</cp:coreProperties>
</file>